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991a9b3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4991a9b3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991a9b3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991a9b3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26e6cb6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526e6cb6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526e6cb6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526e6cb6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26e6cb6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26e6cb6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526e6cb62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526e6cb62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565ed5e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565ed5e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565ed5e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565ed5e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526e6cb62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526e6cb62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26e6cb62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526e6cb62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4991a9b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4991a9b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4991a9b3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4991a9b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4991a9b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4991a9b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4991a9b3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4991a9b3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526e6cb6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526e6cb6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526e6cb6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526e6cb6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jp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3.gif"/><Relationship Id="rId5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204"/>
            <a:ext cx="9144001" cy="463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638"/>
            <a:ext cx="596265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6221975" y="920850"/>
            <a:ext cx="28122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6050" cy="32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0"/>
            <a:ext cx="4267200" cy="320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52024"/>
            <a:ext cx="3648303" cy="18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4572000" y="3733175"/>
            <a:ext cx="46779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Roadmap/home page/badge reward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6935425" y="920850"/>
            <a:ext cx="20988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alternative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6525" y="0"/>
            <a:ext cx="4938568" cy="36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050" y="0"/>
            <a:ext cx="4631950" cy="362301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572425" y="3799550"/>
            <a:ext cx="78231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learning journey about the monument; we take the text dense information about the monument and turn it into </a:t>
            </a:r>
            <a:r>
              <a:rPr lang="en"/>
              <a:t>digestible</a:t>
            </a:r>
            <a:r>
              <a:rPr lang="en"/>
              <a:t> format for students to learn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Videos/audios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Text and stories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6910550" y="539250"/>
            <a:ext cx="22335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QA on the monument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 easy summary on the information you just explored previously.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earn reward with your imaginary friend and unlock the AR photo and Realworld 3D explore feature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4147976" cy="31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290350" y="3542375"/>
            <a:ext cx="5823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 reward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sharing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pic with the monument, and see it in real time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100" y="152400"/>
            <a:ext cx="4147976" cy="311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375" y="152400"/>
            <a:ext cx="3695325" cy="49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500" y="21550"/>
            <a:ext cx="3784325" cy="50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619"/>
            <a:ext cx="9143999" cy="4746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437750" y="452325"/>
            <a:ext cx="8324400" cy="4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question does this prototype ask (what idea does it test)?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Engaging, </a:t>
            </a: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measurable</a:t>
            </a: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knowledge learning experience 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Easy navigation, more realistic experience (replicate an in-person experience)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Ar</a:t>
            </a: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 students able to socially connect and engage with </a:t>
            </a: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each other through these interactions in meaningful ways as they were able to during in-person field trips?</a:t>
            </a: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is the biggest risk with this prototype (what might make this idea fail)?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Not being able to log-in, single time use, only tracking the progress for a single time visit 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Not being able to capture 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123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25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50" y="0"/>
            <a:ext cx="6036549" cy="452742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6284225" y="572925"/>
            <a:ext cx="1651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Clicking on a marker will zoom in to street view</a:t>
            </a:r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2228800" y="4421100"/>
            <a:ext cx="28788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zoom in further to street view, you can use the + or - to zoom out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37" y="141325"/>
            <a:ext cx="6481128" cy="486085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2146675" y="3142750"/>
            <a:ext cx="1309800" cy="7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click for street view</a:t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7264525" y="2005100"/>
            <a:ext cx="17547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 of summary will pop up as you get closer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25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7233550" y="645175"/>
            <a:ext cx="18063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boxes and plaques  are clickable, summaries/info will pop up in separate boxes</a:t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7233550" y="2438525"/>
            <a:ext cx="18063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can’t draw the street view, but for the street view there will be arrows on the ground to allow user to move 10 ft at a time in any direction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46958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150" y="114325"/>
            <a:ext cx="2820650" cy="211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350" y="2624925"/>
            <a:ext cx="3154924" cy="23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5975" y="224650"/>
            <a:ext cx="3445574" cy="25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9829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31889" r="32876" t="0"/>
          <a:stretch/>
        </p:blipFill>
        <p:spPr>
          <a:xfrm>
            <a:off x="4297325" y="44550"/>
            <a:ext cx="22731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5">
            <a:alphaModFix/>
          </a:blip>
          <a:srcRect b="4546" l="33734" r="33465" t="4337"/>
          <a:stretch/>
        </p:blipFill>
        <p:spPr>
          <a:xfrm>
            <a:off x="6701600" y="37175"/>
            <a:ext cx="23224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